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Open Sans Bold" charset="1" panose="020B0806030504020204"/>
      <p:regular r:id="rId10"/>
    </p:embeddedFont>
    <p:embeddedFont>
      <p:font typeface="Open Sans" charset="1" panose="020B0606030504020204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6.png" Type="http://schemas.openxmlformats.org/officeDocument/2006/relationships/image"/><Relationship Id="rId7" Target="../embeddings/oleObject1.bin" Type="http://schemas.openxmlformats.org/officeDocument/2006/relationships/oleObjec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Relationship Id="rId9" Target="../media/image1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409575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12386" y="4209393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278051" y="2157409"/>
            <a:ext cx="11731899" cy="7862809"/>
          </a:xfrm>
          <a:custGeom>
            <a:avLst/>
            <a:gdLst/>
            <a:ahLst/>
            <a:cxnLst/>
            <a:rect r="r" b="b" t="t" l="l"/>
            <a:pathLst>
              <a:path h="7862809" w="11731899">
                <a:moveTo>
                  <a:pt x="0" y="0"/>
                </a:moveTo>
                <a:lnTo>
                  <a:pt x="11731898" y="0"/>
                </a:lnTo>
                <a:lnTo>
                  <a:pt x="11731898" y="7862809"/>
                </a:lnTo>
                <a:lnTo>
                  <a:pt x="0" y="786280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2743" t="-24534" r="0" b="-4368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75565"/>
            <a:ext cx="18288000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b="true" sz="5199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Application web sécurisée et unique pour les entreprises pour garder le contrôle des projets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991166" y="3285785"/>
            <a:ext cx="4037567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5CE1E6"/>
                </a:solidFill>
                <a:latin typeface="Open Sans"/>
                <a:ea typeface="Open Sans"/>
                <a:cs typeface="Open Sans"/>
                <a:sym typeface="Open Sans"/>
              </a:rPr>
              <a:t>Centralisation des projets, tâches et documents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91166" y="6889057"/>
            <a:ext cx="4037567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5CE1E6"/>
                </a:solidFill>
                <a:latin typeface="Open Sans"/>
                <a:ea typeface="Open Sans"/>
                <a:cs typeface="Open Sans"/>
                <a:sym typeface="Open Sans"/>
              </a:rPr>
              <a:t>Collaboration Simple et sécurisée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59267" y="3028928"/>
            <a:ext cx="4037567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5CE1E6"/>
                </a:solidFill>
                <a:latin typeface="Open Sans"/>
                <a:ea typeface="Open Sans"/>
                <a:cs typeface="Open Sans"/>
                <a:sym typeface="Open Sans"/>
              </a:rPr>
              <a:t>Réduction des outils dispersés</a:t>
            </a:r>
          </a:p>
        </p:txBody>
      </p:sp>
      <p:sp>
        <p:nvSpPr>
          <p:cNvPr name="AutoShape 10" id="10"/>
          <p:cNvSpPr/>
          <p:nvPr/>
        </p:nvSpPr>
        <p:spPr>
          <a:xfrm flipH="true" flipV="true">
            <a:off x="3278051" y="4209393"/>
            <a:ext cx="2762212" cy="856933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1" id="11"/>
          <p:cNvSpPr/>
          <p:nvPr/>
        </p:nvSpPr>
        <p:spPr>
          <a:xfrm>
            <a:off x="11309694" y="5905418"/>
            <a:ext cx="1681472" cy="1607209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2" id="12"/>
          <p:cNvSpPr/>
          <p:nvPr/>
        </p:nvSpPr>
        <p:spPr>
          <a:xfrm flipV="true">
            <a:off x="11812271" y="4209393"/>
            <a:ext cx="1178895" cy="409258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12386" y="3447475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Object 5" id="5"/>
          <p:cNvGraphicFramePr/>
          <p:nvPr/>
        </p:nvGraphicFramePr>
        <p:xfrm>
          <a:off x="1242274" y="2441698"/>
          <a:ext cx="7586157" cy="4274588"/>
        </p:xfrm>
        <a:graphic>
          <a:graphicData uri="http://schemas.openxmlformats.org/presentationml/2006/ole">
            <p:oleObj imgW="9105900" imgH="5791200" r:id="rId7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12386" y="3447475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0346" y="1028700"/>
            <a:ext cx="4916131" cy="2774912"/>
          </a:xfrm>
          <a:custGeom>
            <a:avLst/>
            <a:gdLst/>
            <a:ahLst/>
            <a:cxnLst/>
            <a:rect r="r" b="b" t="t" l="l"/>
            <a:pathLst>
              <a:path h="2774912" w="4916131">
                <a:moveTo>
                  <a:pt x="0" y="0"/>
                </a:moveTo>
                <a:lnTo>
                  <a:pt x="4916130" y="0"/>
                </a:lnTo>
                <a:lnTo>
                  <a:pt x="4916130" y="2774912"/>
                </a:lnTo>
                <a:lnTo>
                  <a:pt x="0" y="27749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298702" y="4962819"/>
            <a:ext cx="11690595" cy="5324181"/>
          </a:xfrm>
          <a:custGeom>
            <a:avLst/>
            <a:gdLst/>
            <a:ahLst/>
            <a:cxnLst/>
            <a:rect r="r" b="b" t="t" l="l"/>
            <a:pathLst>
              <a:path h="5324181" w="11690595">
                <a:moveTo>
                  <a:pt x="0" y="0"/>
                </a:moveTo>
                <a:lnTo>
                  <a:pt x="11690596" y="0"/>
                </a:lnTo>
                <a:lnTo>
                  <a:pt x="11690596" y="5324181"/>
                </a:lnTo>
                <a:lnTo>
                  <a:pt x="0" y="53241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340074" y="1534263"/>
            <a:ext cx="4947926" cy="2269349"/>
          </a:xfrm>
          <a:custGeom>
            <a:avLst/>
            <a:gdLst/>
            <a:ahLst/>
            <a:cxnLst/>
            <a:rect r="r" b="b" t="t" l="l"/>
            <a:pathLst>
              <a:path h="2269349" w="4947926">
                <a:moveTo>
                  <a:pt x="0" y="0"/>
                </a:moveTo>
                <a:lnTo>
                  <a:pt x="4947926" y="0"/>
                </a:lnTo>
                <a:lnTo>
                  <a:pt x="4947926" y="2269349"/>
                </a:lnTo>
                <a:lnTo>
                  <a:pt x="0" y="226934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892363" y="159703"/>
            <a:ext cx="650327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1297E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MAQUETTE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8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4141621" y="3310882"/>
            <a:ext cx="10768349" cy="0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2309003" y="6708861"/>
            <a:ext cx="3590798" cy="0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H="true">
            <a:off x="4141621" y="3348101"/>
            <a:ext cx="19050" cy="3360760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>
            <a:off x="9144000" y="3310990"/>
            <a:ext cx="38100" cy="2673596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4890920" y="3310990"/>
            <a:ext cx="19050" cy="2673596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H="true">
            <a:off x="2309003" y="6708969"/>
            <a:ext cx="38100" cy="2549331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9144000" y="1668093"/>
            <a:ext cx="28575" cy="1642681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5880751" y="6708969"/>
            <a:ext cx="19050" cy="2549331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8091944" y="0"/>
            <a:ext cx="2180312" cy="2180312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-14231" y="-32"/>
              <a:ext cx="6378462" cy="6350064"/>
            </a:xfrm>
            <a:custGeom>
              <a:avLst/>
              <a:gdLst/>
              <a:ahLst/>
              <a:cxnLst/>
              <a:rect r="r" b="b" t="t" l="l"/>
              <a:pathLst>
                <a:path h="6350064" w="6378462">
                  <a:moveTo>
                    <a:pt x="3189231" y="32"/>
                  </a:moveTo>
                  <a:lnTo>
                    <a:pt x="3189231" y="32"/>
                  </a:lnTo>
                  <a:cubicBezTo>
                    <a:pt x="2051530" y="-5056"/>
                    <a:pt x="998068" y="598980"/>
                    <a:pt x="427743" y="1583419"/>
                  </a:cubicBezTo>
                  <a:cubicBezTo>
                    <a:pt x="-142581" y="2567857"/>
                    <a:pt x="-142581" y="3782207"/>
                    <a:pt x="427743" y="4766645"/>
                  </a:cubicBezTo>
                  <a:cubicBezTo>
                    <a:pt x="998068" y="5751084"/>
                    <a:pt x="2051530" y="6355120"/>
                    <a:pt x="3189231" y="6350032"/>
                  </a:cubicBezTo>
                  <a:cubicBezTo>
                    <a:pt x="4326932" y="6355120"/>
                    <a:pt x="5380395" y="5751084"/>
                    <a:pt x="5950719" y="4766645"/>
                  </a:cubicBezTo>
                  <a:cubicBezTo>
                    <a:pt x="6521043" y="3782207"/>
                    <a:pt x="6521043" y="2567857"/>
                    <a:pt x="5950719" y="1583419"/>
                  </a:cubicBezTo>
                  <a:cubicBezTo>
                    <a:pt x="5380395" y="598980"/>
                    <a:pt x="4326932" y="-5056"/>
                    <a:pt x="3189231" y="32"/>
                  </a:cubicBezTo>
                  <a:close/>
                </a:path>
              </a:pathLst>
            </a:custGeom>
            <a:solidFill>
              <a:srgbClr val="90BAFA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08023" y="420342"/>
              <a:ext cx="5533953" cy="5509315"/>
            </a:xfrm>
            <a:custGeom>
              <a:avLst/>
              <a:gdLst/>
              <a:ahLst/>
              <a:cxnLst/>
              <a:rect r="r" b="b" t="t" l="l"/>
              <a:pathLst>
                <a:path h="5509315" w="5533953">
                  <a:moveTo>
                    <a:pt x="2766977" y="28"/>
                  </a:moveTo>
                  <a:cubicBezTo>
                    <a:pt x="1779908" y="-4386"/>
                    <a:pt x="865924" y="519676"/>
                    <a:pt x="371110" y="1373774"/>
                  </a:cubicBezTo>
                  <a:cubicBezTo>
                    <a:pt x="-123703" y="2227873"/>
                    <a:pt x="-123703" y="3281443"/>
                    <a:pt x="371110" y="4135542"/>
                  </a:cubicBezTo>
                  <a:cubicBezTo>
                    <a:pt x="865924" y="4989640"/>
                    <a:pt x="1779908" y="5513702"/>
                    <a:pt x="2766977" y="5509288"/>
                  </a:cubicBezTo>
                  <a:cubicBezTo>
                    <a:pt x="3754046" y="5513702"/>
                    <a:pt x="4668030" y="4989640"/>
                    <a:pt x="5162844" y="4135542"/>
                  </a:cubicBezTo>
                  <a:cubicBezTo>
                    <a:pt x="5657657" y="3281443"/>
                    <a:pt x="5657657" y="2227873"/>
                    <a:pt x="5162844" y="1373775"/>
                  </a:cubicBezTo>
                  <a:cubicBezTo>
                    <a:pt x="4668030" y="519676"/>
                    <a:pt x="3754046" y="-4386"/>
                    <a:pt x="2766977" y="28"/>
                  </a:cubicBezTo>
                  <a:close/>
                </a:path>
              </a:pathLst>
            </a:custGeom>
            <a:blipFill>
              <a:blip r:embed="rId2"/>
              <a:stretch>
                <a:fillRect l="223" t="-14103" r="223" b="-65133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4790596" y="6886267"/>
            <a:ext cx="2180312" cy="2180312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-14231" y="-32"/>
              <a:ext cx="6378462" cy="6350064"/>
            </a:xfrm>
            <a:custGeom>
              <a:avLst/>
              <a:gdLst/>
              <a:ahLst/>
              <a:cxnLst/>
              <a:rect r="r" b="b" t="t" l="l"/>
              <a:pathLst>
                <a:path h="6350064" w="6378462">
                  <a:moveTo>
                    <a:pt x="3189231" y="32"/>
                  </a:moveTo>
                  <a:lnTo>
                    <a:pt x="3189231" y="32"/>
                  </a:lnTo>
                  <a:cubicBezTo>
                    <a:pt x="2051530" y="-5056"/>
                    <a:pt x="998068" y="598980"/>
                    <a:pt x="427743" y="1583419"/>
                  </a:cubicBezTo>
                  <a:cubicBezTo>
                    <a:pt x="-142581" y="2567857"/>
                    <a:pt x="-142581" y="3782207"/>
                    <a:pt x="427743" y="4766645"/>
                  </a:cubicBezTo>
                  <a:cubicBezTo>
                    <a:pt x="998068" y="5751084"/>
                    <a:pt x="2051530" y="6355120"/>
                    <a:pt x="3189231" y="6350032"/>
                  </a:cubicBezTo>
                  <a:cubicBezTo>
                    <a:pt x="4326932" y="6355120"/>
                    <a:pt x="5380395" y="5751084"/>
                    <a:pt x="5950719" y="4766645"/>
                  </a:cubicBezTo>
                  <a:cubicBezTo>
                    <a:pt x="6521043" y="3782207"/>
                    <a:pt x="6521043" y="2567857"/>
                    <a:pt x="5950719" y="1583419"/>
                  </a:cubicBezTo>
                  <a:cubicBezTo>
                    <a:pt x="5380395" y="598980"/>
                    <a:pt x="4326932" y="-5056"/>
                    <a:pt x="3189231" y="32"/>
                  </a:cubicBezTo>
                  <a:close/>
                </a:path>
              </a:pathLst>
            </a:custGeom>
            <a:solidFill>
              <a:srgbClr val="90BAFA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408023" y="420342"/>
              <a:ext cx="5533953" cy="5509315"/>
            </a:xfrm>
            <a:custGeom>
              <a:avLst/>
              <a:gdLst/>
              <a:ahLst/>
              <a:cxnLst/>
              <a:rect r="r" b="b" t="t" l="l"/>
              <a:pathLst>
                <a:path h="5509315" w="5533953">
                  <a:moveTo>
                    <a:pt x="2766977" y="28"/>
                  </a:moveTo>
                  <a:cubicBezTo>
                    <a:pt x="1779908" y="-4386"/>
                    <a:pt x="865924" y="519676"/>
                    <a:pt x="371110" y="1373774"/>
                  </a:cubicBezTo>
                  <a:cubicBezTo>
                    <a:pt x="-123703" y="2227873"/>
                    <a:pt x="-123703" y="3281443"/>
                    <a:pt x="371110" y="4135542"/>
                  </a:cubicBezTo>
                  <a:cubicBezTo>
                    <a:pt x="865924" y="4989640"/>
                    <a:pt x="1779908" y="5513702"/>
                    <a:pt x="2766977" y="5509288"/>
                  </a:cubicBezTo>
                  <a:cubicBezTo>
                    <a:pt x="3754046" y="5513702"/>
                    <a:pt x="4668030" y="4989640"/>
                    <a:pt x="5162844" y="4135542"/>
                  </a:cubicBezTo>
                  <a:cubicBezTo>
                    <a:pt x="5657657" y="3281443"/>
                    <a:pt x="5657657" y="2227873"/>
                    <a:pt x="5162844" y="1373775"/>
                  </a:cubicBezTo>
                  <a:cubicBezTo>
                    <a:pt x="4668030" y="519676"/>
                    <a:pt x="3754046" y="-4386"/>
                    <a:pt x="2766977" y="28"/>
                  </a:cubicBezTo>
                  <a:close/>
                </a:path>
              </a:pathLst>
            </a:custGeom>
            <a:blipFill>
              <a:blip r:embed="rId3"/>
              <a:stretch>
                <a:fillRect l="223" t="-12356" r="223" b="-66612"/>
              </a:stretch>
            </a:blip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256947" y="6886267"/>
            <a:ext cx="2180312" cy="2180312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-14231" y="-32"/>
              <a:ext cx="6378462" cy="6350064"/>
            </a:xfrm>
            <a:custGeom>
              <a:avLst/>
              <a:gdLst/>
              <a:ahLst/>
              <a:cxnLst/>
              <a:rect r="r" b="b" t="t" l="l"/>
              <a:pathLst>
                <a:path h="6350064" w="6378462">
                  <a:moveTo>
                    <a:pt x="3189231" y="32"/>
                  </a:moveTo>
                  <a:lnTo>
                    <a:pt x="3189231" y="32"/>
                  </a:lnTo>
                  <a:cubicBezTo>
                    <a:pt x="2051530" y="-5056"/>
                    <a:pt x="998068" y="598980"/>
                    <a:pt x="427743" y="1583419"/>
                  </a:cubicBezTo>
                  <a:cubicBezTo>
                    <a:pt x="-142581" y="2567857"/>
                    <a:pt x="-142581" y="3782207"/>
                    <a:pt x="427743" y="4766645"/>
                  </a:cubicBezTo>
                  <a:cubicBezTo>
                    <a:pt x="998068" y="5751084"/>
                    <a:pt x="2051530" y="6355120"/>
                    <a:pt x="3189231" y="6350032"/>
                  </a:cubicBezTo>
                  <a:cubicBezTo>
                    <a:pt x="4326932" y="6355120"/>
                    <a:pt x="5380395" y="5751084"/>
                    <a:pt x="5950719" y="4766645"/>
                  </a:cubicBezTo>
                  <a:cubicBezTo>
                    <a:pt x="6521043" y="3782207"/>
                    <a:pt x="6521043" y="2567857"/>
                    <a:pt x="5950719" y="1583419"/>
                  </a:cubicBezTo>
                  <a:cubicBezTo>
                    <a:pt x="5380395" y="598980"/>
                    <a:pt x="4326932" y="-5056"/>
                    <a:pt x="3189231" y="32"/>
                  </a:cubicBezTo>
                  <a:close/>
                </a:path>
              </a:pathLst>
            </a:custGeom>
            <a:solidFill>
              <a:srgbClr val="90BAFA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8023" y="420342"/>
              <a:ext cx="5533953" cy="5509315"/>
            </a:xfrm>
            <a:custGeom>
              <a:avLst/>
              <a:gdLst/>
              <a:ahLst/>
              <a:cxnLst/>
              <a:rect r="r" b="b" t="t" l="l"/>
              <a:pathLst>
                <a:path h="5509315" w="5533953">
                  <a:moveTo>
                    <a:pt x="2766977" y="28"/>
                  </a:moveTo>
                  <a:cubicBezTo>
                    <a:pt x="1779908" y="-4386"/>
                    <a:pt x="865924" y="519676"/>
                    <a:pt x="371110" y="1373774"/>
                  </a:cubicBezTo>
                  <a:cubicBezTo>
                    <a:pt x="-123703" y="2227873"/>
                    <a:pt x="-123703" y="3281443"/>
                    <a:pt x="371110" y="4135542"/>
                  </a:cubicBezTo>
                  <a:cubicBezTo>
                    <a:pt x="865924" y="4989640"/>
                    <a:pt x="1779908" y="5513702"/>
                    <a:pt x="2766977" y="5509288"/>
                  </a:cubicBezTo>
                  <a:cubicBezTo>
                    <a:pt x="3754046" y="5513702"/>
                    <a:pt x="4668030" y="4989640"/>
                    <a:pt x="5162844" y="4135542"/>
                  </a:cubicBezTo>
                  <a:cubicBezTo>
                    <a:pt x="5657657" y="3281443"/>
                    <a:pt x="5657657" y="2227873"/>
                    <a:pt x="5162844" y="1373775"/>
                  </a:cubicBezTo>
                  <a:cubicBezTo>
                    <a:pt x="4668030" y="519676"/>
                    <a:pt x="3754046" y="-4386"/>
                    <a:pt x="2766977" y="28"/>
                  </a:cubicBezTo>
                  <a:close/>
                </a:path>
              </a:pathLst>
            </a:custGeom>
            <a:blipFill>
              <a:blip r:embed="rId4"/>
              <a:stretch>
                <a:fillRect l="223" t="-33133" r="-2422" b="-88826"/>
              </a:stretch>
            </a:blipFill>
          </p:spPr>
        </p:sp>
      </p:grp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13800764" y="3348101"/>
            <a:ext cx="2180312" cy="2180312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-14231" y="-32"/>
              <a:ext cx="6378462" cy="6350064"/>
            </a:xfrm>
            <a:custGeom>
              <a:avLst/>
              <a:gdLst/>
              <a:ahLst/>
              <a:cxnLst/>
              <a:rect r="r" b="b" t="t" l="l"/>
              <a:pathLst>
                <a:path h="6350064" w="6378462">
                  <a:moveTo>
                    <a:pt x="3189231" y="32"/>
                  </a:moveTo>
                  <a:lnTo>
                    <a:pt x="3189231" y="32"/>
                  </a:lnTo>
                  <a:cubicBezTo>
                    <a:pt x="2051530" y="-5056"/>
                    <a:pt x="998068" y="598980"/>
                    <a:pt x="427743" y="1583419"/>
                  </a:cubicBezTo>
                  <a:cubicBezTo>
                    <a:pt x="-142581" y="2567857"/>
                    <a:pt x="-142581" y="3782207"/>
                    <a:pt x="427743" y="4766645"/>
                  </a:cubicBezTo>
                  <a:cubicBezTo>
                    <a:pt x="998068" y="5751084"/>
                    <a:pt x="2051530" y="6355120"/>
                    <a:pt x="3189231" y="6350032"/>
                  </a:cubicBezTo>
                  <a:cubicBezTo>
                    <a:pt x="4326932" y="6355120"/>
                    <a:pt x="5380395" y="5751084"/>
                    <a:pt x="5950719" y="4766645"/>
                  </a:cubicBezTo>
                  <a:cubicBezTo>
                    <a:pt x="6521043" y="3782207"/>
                    <a:pt x="6521043" y="2567857"/>
                    <a:pt x="5950719" y="1583419"/>
                  </a:cubicBezTo>
                  <a:cubicBezTo>
                    <a:pt x="5380395" y="598980"/>
                    <a:pt x="4326932" y="-5056"/>
                    <a:pt x="3189231" y="32"/>
                  </a:cubicBezTo>
                  <a:close/>
                </a:path>
              </a:pathLst>
            </a:custGeom>
            <a:solidFill>
              <a:srgbClr val="90BAFA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408023" y="420342"/>
              <a:ext cx="5533953" cy="5509315"/>
            </a:xfrm>
            <a:custGeom>
              <a:avLst/>
              <a:gdLst/>
              <a:ahLst/>
              <a:cxnLst/>
              <a:rect r="r" b="b" t="t" l="l"/>
              <a:pathLst>
                <a:path h="5509315" w="5533953">
                  <a:moveTo>
                    <a:pt x="2766977" y="28"/>
                  </a:moveTo>
                  <a:cubicBezTo>
                    <a:pt x="1779908" y="-4386"/>
                    <a:pt x="865924" y="519676"/>
                    <a:pt x="371110" y="1373774"/>
                  </a:cubicBezTo>
                  <a:cubicBezTo>
                    <a:pt x="-123703" y="2227873"/>
                    <a:pt x="-123703" y="3281443"/>
                    <a:pt x="371110" y="4135542"/>
                  </a:cubicBezTo>
                  <a:cubicBezTo>
                    <a:pt x="865924" y="4989640"/>
                    <a:pt x="1779908" y="5513702"/>
                    <a:pt x="2766977" y="5509288"/>
                  </a:cubicBezTo>
                  <a:cubicBezTo>
                    <a:pt x="3754046" y="5513702"/>
                    <a:pt x="4668030" y="4989640"/>
                    <a:pt x="5162844" y="4135542"/>
                  </a:cubicBezTo>
                  <a:cubicBezTo>
                    <a:pt x="5657657" y="3281443"/>
                    <a:pt x="5657657" y="2227873"/>
                    <a:pt x="5162844" y="1373775"/>
                  </a:cubicBezTo>
                  <a:cubicBezTo>
                    <a:pt x="4668030" y="519676"/>
                    <a:pt x="3754046" y="-4386"/>
                    <a:pt x="2766977" y="28"/>
                  </a:cubicBezTo>
                  <a:close/>
                </a:path>
              </a:pathLst>
            </a:custGeom>
            <a:blipFill>
              <a:blip r:embed="rId5"/>
              <a:stretch>
                <a:fillRect l="-5292" t="0" r="-5292" b="-98801"/>
              </a:stretch>
            </a:blipFill>
          </p:spPr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8053844" y="3348101"/>
            <a:ext cx="2180312" cy="2180312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-14231" y="-32"/>
              <a:ext cx="6378462" cy="6350064"/>
            </a:xfrm>
            <a:custGeom>
              <a:avLst/>
              <a:gdLst/>
              <a:ahLst/>
              <a:cxnLst/>
              <a:rect r="r" b="b" t="t" l="l"/>
              <a:pathLst>
                <a:path h="6350064" w="6378462">
                  <a:moveTo>
                    <a:pt x="3189231" y="32"/>
                  </a:moveTo>
                  <a:lnTo>
                    <a:pt x="3189231" y="32"/>
                  </a:lnTo>
                  <a:cubicBezTo>
                    <a:pt x="2051530" y="-5056"/>
                    <a:pt x="998068" y="598980"/>
                    <a:pt x="427743" y="1583419"/>
                  </a:cubicBezTo>
                  <a:cubicBezTo>
                    <a:pt x="-142581" y="2567857"/>
                    <a:pt x="-142581" y="3782207"/>
                    <a:pt x="427743" y="4766645"/>
                  </a:cubicBezTo>
                  <a:cubicBezTo>
                    <a:pt x="998068" y="5751084"/>
                    <a:pt x="2051530" y="6355120"/>
                    <a:pt x="3189231" y="6350032"/>
                  </a:cubicBezTo>
                  <a:cubicBezTo>
                    <a:pt x="4326932" y="6355120"/>
                    <a:pt x="5380395" y="5751084"/>
                    <a:pt x="5950719" y="4766645"/>
                  </a:cubicBezTo>
                  <a:cubicBezTo>
                    <a:pt x="6521043" y="3782207"/>
                    <a:pt x="6521043" y="2567857"/>
                    <a:pt x="5950719" y="1583419"/>
                  </a:cubicBezTo>
                  <a:cubicBezTo>
                    <a:pt x="5380395" y="598980"/>
                    <a:pt x="4326932" y="-5056"/>
                    <a:pt x="3189231" y="32"/>
                  </a:cubicBezTo>
                  <a:close/>
                </a:path>
              </a:pathLst>
            </a:custGeom>
            <a:solidFill>
              <a:srgbClr val="90BAFA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408023" y="420342"/>
              <a:ext cx="5533953" cy="5509315"/>
            </a:xfrm>
            <a:custGeom>
              <a:avLst/>
              <a:gdLst/>
              <a:ahLst/>
              <a:cxnLst/>
              <a:rect r="r" b="b" t="t" l="l"/>
              <a:pathLst>
                <a:path h="5509315" w="5533953">
                  <a:moveTo>
                    <a:pt x="2766977" y="28"/>
                  </a:moveTo>
                  <a:cubicBezTo>
                    <a:pt x="1779908" y="-4386"/>
                    <a:pt x="865924" y="519676"/>
                    <a:pt x="371110" y="1373774"/>
                  </a:cubicBezTo>
                  <a:cubicBezTo>
                    <a:pt x="-123703" y="2227873"/>
                    <a:pt x="-123703" y="3281443"/>
                    <a:pt x="371110" y="4135542"/>
                  </a:cubicBezTo>
                  <a:cubicBezTo>
                    <a:pt x="865924" y="4989640"/>
                    <a:pt x="1779908" y="5513702"/>
                    <a:pt x="2766977" y="5509288"/>
                  </a:cubicBezTo>
                  <a:cubicBezTo>
                    <a:pt x="3754046" y="5513702"/>
                    <a:pt x="4668030" y="4989640"/>
                    <a:pt x="5162844" y="4135542"/>
                  </a:cubicBezTo>
                  <a:cubicBezTo>
                    <a:pt x="5657657" y="3281443"/>
                    <a:pt x="5657657" y="2227873"/>
                    <a:pt x="5162844" y="1373775"/>
                  </a:cubicBezTo>
                  <a:cubicBezTo>
                    <a:pt x="4668030" y="519676"/>
                    <a:pt x="3754046" y="-4386"/>
                    <a:pt x="2766977" y="28"/>
                  </a:cubicBezTo>
                  <a:close/>
                </a:path>
              </a:pathLst>
            </a:custGeom>
            <a:blipFill>
              <a:blip r:embed="rId6"/>
              <a:stretch>
                <a:fillRect l="-21330" t="0" r="-17993" b="-71188"/>
              </a:stretch>
            </a:blipFill>
          </p:spPr>
        </p:sp>
      </p:grpSp>
      <p:grpSp>
        <p:nvGrpSpPr>
          <p:cNvPr name="Group 25" id="25"/>
          <p:cNvGrpSpPr>
            <a:grpSpLocks noChangeAspect="true"/>
          </p:cNvGrpSpPr>
          <p:nvPr/>
        </p:nvGrpSpPr>
        <p:grpSpPr>
          <a:xfrm rot="0">
            <a:off x="3051465" y="3348101"/>
            <a:ext cx="2180312" cy="2180312"/>
            <a:chOff x="0" y="0"/>
            <a:chExt cx="6350000" cy="63500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-14231" y="-32"/>
              <a:ext cx="6378462" cy="6350064"/>
            </a:xfrm>
            <a:custGeom>
              <a:avLst/>
              <a:gdLst/>
              <a:ahLst/>
              <a:cxnLst/>
              <a:rect r="r" b="b" t="t" l="l"/>
              <a:pathLst>
                <a:path h="6350064" w="6378462">
                  <a:moveTo>
                    <a:pt x="3189231" y="32"/>
                  </a:moveTo>
                  <a:lnTo>
                    <a:pt x="3189231" y="32"/>
                  </a:lnTo>
                  <a:cubicBezTo>
                    <a:pt x="2051530" y="-5056"/>
                    <a:pt x="998068" y="598980"/>
                    <a:pt x="427743" y="1583419"/>
                  </a:cubicBezTo>
                  <a:cubicBezTo>
                    <a:pt x="-142581" y="2567857"/>
                    <a:pt x="-142581" y="3782207"/>
                    <a:pt x="427743" y="4766645"/>
                  </a:cubicBezTo>
                  <a:cubicBezTo>
                    <a:pt x="998068" y="5751084"/>
                    <a:pt x="2051530" y="6355120"/>
                    <a:pt x="3189231" y="6350032"/>
                  </a:cubicBezTo>
                  <a:cubicBezTo>
                    <a:pt x="4326932" y="6355120"/>
                    <a:pt x="5380395" y="5751084"/>
                    <a:pt x="5950719" y="4766645"/>
                  </a:cubicBezTo>
                  <a:cubicBezTo>
                    <a:pt x="6521043" y="3782207"/>
                    <a:pt x="6521043" y="2567857"/>
                    <a:pt x="5950719" y="1583419"/>
                  </a:cubicBezTo>
                  <a:cubicBezTo>
                    <a:pt x="5380395" y="598980"/>
                    <a:pt x="4326932" y="-5056"/>
                    <a:pt x="3189231" y="32"/>
                  </a:cubicBezTo>
                  <a:close/>
                </a:path>
              </a:pathLst>
            </a:custGeom>
            <a:solidFill>
              <a:srgbClr val="90BAFA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408023" y="420342"/>
              <a:ext cx="5533953" cy="5509315"/>
            </a:xfrm>
            <a:custGeom>
              <a:avLst/>
              <a:gdLst/>
              <a:ahLst/>
              <a:cxnLst/>
              <a:rect r="r" b="b" t="t" l="l"/>
              <a:pathLst>
                <a:path h="5509315" w="5533953">
                  <a:moveTo>
                    <a:pt x="2766977" y="28"/>
                  </a:moveTo>
                  <a:cubicBezTo>
                    <a:pt x="1779908" y="-4386"/>
                    <a:pt x="865924" y="519676"/>
                    <a:pt x="371110" y="1373774"/>
                  </a:cubicBezTo>
                  <a:cubicBezTo>
                    <a:pt x="-123703" y="2227873"/>
                    <a:pt x="-123703" y="3281443"/>
                    <a:pt x="371110" y="4135542"/>
                  </a:cubicBezTo>
                  <a:cubicBezTo>
                    <a:pt x="865924" y="4989640"/>
                    <a:pt x="1779908" y="5513702"/>
                    <a:pt x="2766977" y="5509288"/>
                  </a:cubicBezTo>
                  <a:cubicBezTo>
                    <a:pt x="3754046" y="5513702"/>
                    <a:pt x="4668030" y="4989640"/>
                    <a:pt x="5162844" y="4135542"/>
                  </a:cubicBezTo>
                  <a:cubicBezTo>
                    <a:pt x="5657657" y="3281443"/>
                    <a:pt x="5657657" y="2227873"/>
                    <a:pt x="5162844" y="1373775"/>
                  </a:cubicBezTo>
                  <a:cubicBezTo>
                    <a:pt x="4668030" y="519676"/>
                    <a:pt x="3754046" y="-4386"/>
                    <a:pt x="2766977" y="28"/>
                  </a:cubicBezTo>
                  <a:close/>
                </a:path>
              </a:pathLst>
            </a:custGeom>
            <a:blipFill>
              <a:blip r:embed="rId7"/>
              <a:stretch>
                <a:fillRect l="223" t="-760" r="223" b="-760"/>
              </a:stretch>
            </a:blipFill>
          </p:spPr>
        </p:sp>
      </p:grpSp>
      <p:sp>
        <p:nvSpPr>
          <p:cNvPr name="Freeform 28" id="28"/>
          <p:cNvSpPr/>
          <p:nvPr/>
        </p:nvSpPr>
        <p:spPr>
          <a:xfrm flipH="false" flipV="false" rot="0">
            <a:off x="2776523" y="5143500"/>
            <a:ext cx="2768296" cy="1142884"/>
          </a:xfrm>
          <a:custGeom>
            <a:avLst/>
            <a:gdLst/>
            <a:ahLst/>
            <a:cxnLst/>
            <a:rect r="r" b="b" t="t" l="l"/>
            <a:pathLst>
              <a:path h="1142884" w="2768296">
                <a:moveTo>
                  <a:pt x="0" y="0"/>
                </a:moveTo>
                <a:lnTo>
                  <a:pt x="2768296" y="0"/>
                </a:lnTo>
                <a:lnTo>
                  <a:pt x="2768296" y="1142884"/>
                </a:lnTo>
                <a:lnTo>
                  <a:pt x="0" y="11428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7797952" y="5143500"/>
            <a:ext cx="2768296" cy="1142884"/>
          </a:xfrm>
          <a:custGeom>
            <a:avLst/>
            <a:gdLst/>
            <a:ahLst/>
            <a:cxnLst/>
            <a:rect r="r" b="b" t="t" l="l"/>
            <a:pathLst>
              <a:path h="1142884" w="2768296">
                <a:moveTo>
                  <a:pt x="0" y="0"/>
                </a:moveTo>
                <a:lnTo>
                  <a:pt x="2768296" y="0"/>
                </a:lnTo>
                <a:lnTo>
                  <a:pt x="2768296" y="1142884"/>
                </a:lnTo>
                <a:lnTo>
                  <a:pt x="0" y="11428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3525822" y="5143500"/>
            <a:ext cx="2768296" cy="1142884"/>
          </a:xfrm>
          <a:custGeom>
            <a:avLst/>
            <a:gdLst/>
            <a:ahLst/>
            <a:cxnLst/>
            <a:rect r="r" b="b" t="t" l="l"/>
            <a:pathLst>
              <a:path h="1142884" w="2768296">
                <a:moveTo>
                  <a:pt x="0" y="0"/>
                </a:moveTo>
                <a:lnTo>
                  <a:pt x="2768296" y="0"/>
                </a:lnTo>
                <a:lnTo>
                  <a:pt x="2768296" y="1142884"/>
                </a:lnTo>
                <a:lnTo>
                  <a:pt x="0" y="11428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7759852" y="1943294"/>
            <a:ext cx="2768296" cy="1142884"/>
          </a:xfrm>
          <a:custGeom>
            <a:avLst/>
            <a:gdLst/>
            <a:ahLst/>
            <a:cxnLst/>
            <a:rect r="r" b="b" t="t" l="l"/>
            <a:pathLst>
              <a:path h="1142884" w="2768296">
                <a:moveTo>
                  <a:pt x="0" y="0"/>
                </a:moveTo>
                <a:lnTo>
                  <a:pt x="2768296" y="0"/>
                </a:lnTo>
                <a:lnTo>
                  <a:pt x="2768296" y="1142884"/>
                </a:lnTo>
                <a:lnTo>
                  <a:pt x="0" y="11428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028700" y="8686858"/>
            <a:ext cx="2768296" cy="1142884"/>
          </a:xfrm>
          <a:custGeom>
            <a:avLst/>
            <a:gdLst/>
            <a:ahLst/>
            <a:cxnLst/>
            <a:rect r="r" b="b" t="t" l="l"/>
            <a:pathLst>
              <a:path h="1142884" w="2768296">
                <a:moveTo>
                  <a:pt x="0" y="0"/>
                </a:moveTo>
                <a:lnTo>
                  <a:pt x="2768296" y="0"/>
                </a:lnTo>
                <a:lnTo>
                  <a:pt x="2768296" y="1142884"/>
                </a:lnTo>
                <a:lnTo>
                  <a:pt x="0" y="11428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4496603" y="8686858"/>
            <a:ext cx="2768296" cy="1142884"/>
          </a:xfrm>
          <a:custGeom>
            <a:avLst/>
            <a:gdLst/>
            <a:ahLst/>
            <a:cxnLst/>
            <a:rect r="r" b="b" t="t" l="l"/>
            <a:pathLst>
              <a:path h="1142884" w="2768296">
                <a:moveTo>
                  <a:pt x="0" y="0"/>
                </a:moveTo>
                <a:lnTo>
                  <a:pt x="2768296" y="0"/>
                </a:lnTo>
                <a:lnTo>
                  <a:pt x="2768296" y="1142884"/>
                </a:lnTo>
                <a:lnTo>
                  <a:pt x="0" y="114288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7433498" y="1980066"/>
            <a:ext cx="3421004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Jérémy (chef) et admin réseau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509641" y="5332037"/>
            <a:ext cx="2800658" cy="65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Youssef Infrastructure réseau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921318" y="5322512"/>
            <a:ext cx="2502514" cy="701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Warren (sous admin réseau et infra)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816098" y="5332037"/>
            <a:ext cx="2689146" cy="72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Benjamin (sous-chef) et développeur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68275" y="9018953"/>
            <a:ext cx="2689146" cy="389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Yvan développeur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4496603" y="8893175"/>
            <a:ext cx="2689146" cy="72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Oumar base de données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DAG7hmZYR8U</dc:identifier>
  <dcterms:modified xsi:type="dcterms:W3CDTF">2011-08-01T06:04:30Z</dcterms:modified>
  <cp:revision>1</cp:revision>
  <dc:title>Secure Cloud Pro</dc:title>
</cp:coreProperties>
</file>

<file path=docProps/thumbnail.jpeg>
</file>